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470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DA5A7-567E-4975-976C-3EF1785CB294}" type="datetimeFigureOut">
              <a:rPr lang="ru-RU" smtClean="0"/>
              <a:pPr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88D78C-2C08-4A74-8AF5-01239A37D16A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57167"/>
            <a:ext cx="7772400" cy="1857387"/>
          </a:xfrm>
        </p:spPr>
        <p:txBody>
          <a:bodyPr>
            <a:normAutofit/>
          </a:bodyPr>
          <a:lstStyle/>
          <a:p>
            <a:r>
              <a:rPr lang="ru-RU" sz="2000" dirty="0" smtClean="0"/>
              <a:t/>
            </a:r>
            <a:br>
              <a:rPr lang="ru-RU" sz="2000" dirty="0" smtClean="0"/>
            </a:br>
            <a:r>
              <a:rPr lang="ru-RU" sz="2000" dirty="0" smtClean="0"/>
              <a:t>                                        </a:t>
            </a:r>
            <a:br>
              <a:rPr lang="ru-RU" sz="2000" dirty="0" smtClean="0"/>
            </a:b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857232"/>
            <a:ext cx="6400800" cy="4781568"/>
          </a:xfrm>
        </p:spPr>
        <p:txBody>
          <a:bodyPr>
            <a:normAutofit/>
          </a:bodyPr>
          <a:lstStyle/>
          <a:p>
            <a:r>
              <a:rPr lang="ru-RU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Муниципальное автономное дошкольное </a:t>
            </a:r>
            <a:br>
              <a:rPr lang="ru-RU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образовательное учреждение</a:t>
            </a:r>
            <a:br>
              <a:rPr lang="ru-RU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детский сад  «Радость» комбинированного вида</a:t>
            </a:r>
            <a:br>
              <a:rPr lang="ru-RU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детский сад №</a:t>
            </a:r>
            <a:r>
              <a:rPr lang="ru-RU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30</a:t>
            </a:r>
          </a:p>
          <a:p>
            <a:endParaRPr lang="ru-RU" sz="20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ru-RU" sz="20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2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ФОТО-АЛЬБОМ</a:t>
            </a:r>
          </a:p>
          <a:p>
            <a:r>
              <a:rPr lang="ru-RU" sz="2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ЭКОЛОГИЧЕСКОЙ КЕЙС-ИГРЫ</a:t>
            </a:r>
          </a:p>
          <a:p>
            <a:endParaRPr lang="ru-RU" sz="2000" dirty="0" smtClean="0">
              <a:solidFill>
                <a:schemeClr val="accent2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ru-RU" sz="2000" dirty="0" smtClean="0">
              <a:solidFill>
                <a:schemeClr val="accent2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ru-RU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643438" y="214291"/>
            <a:ext cx="4286280" cy="2643205"/>
          </a:xfrm>
        </p:spPr>
        <p:txBody>
          <a:bodyPr>
            <a:normAutofit/>
          </a:bodyPr>
          <a:lstStyle/>
          <a:p>
            <a:r>
              <a:rPr lang="ru-RU" sz="18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Лэпбук</a:t>
            </a:r>
            <a:r>
              <a:rPr lang="ru-RU" sz="1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- животные и птицы Урала.</a:t>
            </a:r>
            <a:br>
              <a:rPr lang="ru-RU" sz="1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Цель</a:t>
            </a:r>
            <a:r>
              <a:rPr lang="ru-RU" sz="1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ru-RU" sz="18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– формирование экологических </a:t>
            </a:r>
            <a:r>
              <a:rPr lang="ru-RU" sz="1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представлений об </a:t>
            </a:r>
            <a:r>
              <a:rPr lang="ru-RU" sz="18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окружающем мире, </a:t>
            </a:r>
            <a:r>
              <a:rPr lang="ru-RU" sz="1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8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воспитание бережного отношения к природе.</a:t>
            </a:r>
            <a:r>
              <a:rPr lang="ru-RU" sz="2000" dirty="0"/>
              <a:t/>
            </a:r>
            <a:br>
              <a:rPr lang="ru-RU" sz="2000" dirty="0"/>
            </a:b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000" dirty="0" smtClean="0">
                <a:latin typeface="Times New Roman" pitchFamily="18" charset="0"/>
                <a:cs typeface="Times New Roman" pitchFamily="18" charset="0"/>
              </a:rPr>
            </a:b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 descr="C:\Users\ЭляОлег\AppData\Local\Microsoft\Windows\Temporary Internet Files\Content.Word\IMG_20210311_121405.jp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5786" y="357166"/>
            <a:ext cx="3857652" cy="2571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Рисунок 4" descr="C:\Users\ЭляОлег\AppData\Local\Microsoft\Windows\Temporary Internet Files\Content.Word\IMG_20210311_121410.jpg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857752" y="3357562"/>
            <a:ext cx="3970344" cy="3071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 descr="C:\Users\ЭляОлег\AppData\Local\Microsoft\Windows\Temporary Internet Files\Content.Word\IMG_20210311_121414.jpg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57158" y="3214687"/>
            <a:ext cx="4041783" cy="3357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4282" y="2928934"/>
            <a:ext cx="4643470" cy="3429024"/>
          </a:xfrm>
        </p:spPr>
        <p:txBody>
          <a:bodyPr>
            <a:normAutofit fontScale="77500" lnSpcReduction="20000"/>
          </a:bodyPr>
          <a:lstStyle/>
          <a:p>
            <a:endParaRPr lang="ru-RU" sz="2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ru-RU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ru-RU" sz="21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Дидактическая игра «Чьи следы?»</a:t>
            </a:r>
          </a:p>
          <a:p>
            <a:r>
              <a:rPr lang="ru-RU" sz="21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Цель: </a:t>
            </a:r>
            <a:r>
              <a:rPr lang="ru-RU" sz="21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учить различать отпечатки, оставленные животными на снегу, </a:t>
            </a:r>
            <a:r>
              <a:rPr lang="ru-RU" sz="21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расширить и закрепить знания о животных и птицах</a:t>
            </a:r>
            <a:r>
              <a:rPr lang="ru-RU" sz="21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1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умение наблюдать</a:t>
            </a:r>
            <a:r>
              <a:rPr lang="ru-RU" sz="21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, развивать зрительное восприятие речевые навыки.</a:t>
            </a:r>
            <a:r>
              <a:rPr lang="ru-RU" sz="21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1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endParaRPr lang="ru-RU" sz="2100" dirty="0" smtClean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21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Дидактическая игра «Кто где зимует?»</a:t>
            </a:r>
          </a:p>
          <a:p>
            <a:r>
              <a:rPr lang="ru-RU" sz="21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Цель:</a:t>
            </a:r>
            <a:r>
              <a:rPr lang="ru-RU" sz="21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1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обобщать и систематизировать знания детей о животных, об особенностях их поведения в зимний период</a:t>
            </a:r>
          </a:p>
          <a:p>
            <a:r>
              <a:rPr lang="ru-RU" sz="21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ru-RU" sz="21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Рисунок 4" descr="C:\Users\ЭляОлег\AppData\Local\Microsoft\Windows\Temporary Internet Files\Content.Word\IMG_20210311_115816.jpg"/>
          <p:cNvPicPr/>
          <p:nvPr/>
        </p:nvPicPr>
        <p:blipFill>
          <a:blip r:embed="rId3" cstate="print"/>
          <a:srcRect l="2592" r="4089" b="10714"/>
          <a:stretch>
            <a:fillRect/>
          </a:stretch>
        </p:blipFill>
        <p:spPr bwMode="auto">
          <a:xfrm>
            <a:off x="428596" y="214290"/>
            <a:ext cx="2571768" cy="178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 descr="C:\Users\ЭляОлег\AppData\Local\Microsoft\Windows\Temporary Internet Files\Content.Word\IMG_20210311_115726.jpg"/>
          <p:cNvPicPr/>
          <p:nvPr/>
        </p:nvPicPr>
        <p:blipFill>
          <a:blip r:embed="rId4" cstate="print"/>
          <a:srcRect l="3733" t="10210" r="10410" b="15765"/>
          <a:stretch>
            <a:fillRect/>
          </a:stretch>
        </p:blipFill>
        <p:spPr bwMode="auto">
          <a:xfrm>
            <a:off x="3714744" y="857232"/>
            <a:ext cx="3286148" cy="2071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Рисунок 6" descr="C:\Users\ЭляОлег\AppData\Local\Microsoft\Windows\Temporary Internet Files\Content.Word\IMG_20210311_115644.jpg"/>
          <p:cNvPicPr/>
          <p:nvPr/>
        </p:nvPicPr>
        <p:blipFill>
          <a:blip r:embed="rId5" cstate="print"/>
          <a:srcRect t="2494" b="22674"/>
          <a:stretch>
            <a:fillRect/>
          </a:stretch>
        </p:blipFill>
        <p:spPr bwMode="auto">
          <a:xfrm>
            <a:off x="4857752" y="3857628"/>
            <a:ext cx="3819482" cy="2143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072066" y="3886200"/>
            <a:ext cx="3714776" cy="1752600"/>
          </a:xfrm>
        </p:spPr>
        <p:txBody>
          <a:bodyPr>
            <a:normAutofit/>
          </a:bodyPr>
          <a:lstStyle/>
          <a:p>
            <a:endParaRPr lang="ru-RU" sz="1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sz="1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«Лото»  </a:t>
            </a:r>
            <a:r>
              <a:rPr lang="ru-RU" sz="1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- пресмыкающиеся.</a:t>
            </a:r>
          </a:p>
          <a:p>
            <a:r>
              <a:rPr lang="ru-RU" sz="1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Цель:</a:t>
            </a:r>
            <a:r>
              <a:rPr lang="ru-RU" sz="1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систематизировать и актуализировать знания детей о разных видах животных.</a:t>
            </a:r>
          </a:p>
          <a:p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Рисунок 3" descr="C:\Users\ЭляОлег\AppData\Local\Microsoft\Windows\Temporary Internet Files\Content.Word\IMG_20210311_120027.jpg"/>
          <p:cNvPicPr/>
          <p:nvPr/>
        </p:nvPicPr>
        <p:blipFill>
          <a:blip r:embed="rId3" cstate="print"/>
          <a:srcRect l="9332" t="2632" b="10526"/>
          <a:stretch>
            <a:fillRect/>
          </a:stretch>
        </p:blipFill>
        <p:spPr bwMode="auto">
          <a:xfrm>
            <a:off x="785786" y="285728"/>
            <a:ext cx="3470278" cy="2357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Рисунок 4" descr="C:\Users\ЭляОлег\AppData\Local\Microsoft\Windows\Temporary Internet Files\Content.Word\IMG_20210311_120107.jpg"/>
          <p:cNvPicPr/>
          <p:nvPr/>
        </p:nvPicPr>
        <p:blipFill>
          <a:blip r:embed="rId4" cstate="print"/>
          <a:srcRect t="6948" b="16621"/>
          <a:stretch>
            <a:fillRect/>
          </a:stretch>
        </p:blipFill>
        <p:spPr bwMode="auto">
          <a:xfrm>
            <a:off x="5000628" y="785794"/>
            <a:ext cx="3613154" cy="2357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 descr="C:\Users\ЭляОлег\AppData\Local\Microsoft\Windows\Temporary Internet Files\Content.Word\IMG_20210311_120545.jpg"/>
          <p:cNvPicPr/>
          <p:nvPr/>
        </p:nvPicPr>
        <p:blipFill>
          <a:blip r:embed="rId5" cstate="print"/>
          <a:srcRect l="14062" b="4713"/>
          <a:stretch>
            <a:fillRect/>
          </a:stretch>
        </p:blipFill>
        <p:spPr bwMode="auto">
          <a:xfrm>
            <a:off x="928662" y="3214686"/>
            <a:ext cx="3929090" cy="3143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 descr="C:\Users\ЭляОлег\AppData\Local\Microsoft\Windows\Temporary Internet Files\Content.Word\IMG_20210311_120718.jpg"/>
          <p:cNvPicPr/>
          <p:nvPr/>
        </p:nvPicPr>
        <p:blipFill>
          <a:blip r:embed="rId3" cstate="print"/>
          <a:srcRect l="9161" b="5854"/>
          <a:stretch>
            <a:fillRect/>
          </a:stretch>
        </p:blipFill>
        <p:spPr bwMode="auto">
          <a:xfrm>
            <a:off x="642910" y="285728"/>
            <a:ext cx="3541716" cy="2500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Рисунок 4" descr="C:\Users\ЭляОлег\AppData\Local\Microsoft\Windows\Temporary Internet Files\Content.Word\IMG_20210311_120907.jpg"/>
          <p:cNvPicPr/>
          <p:nvPr/>
        </p:nvPicPr>
        <p:blipFill>
          <a:blip r:embed="rId4" cstate="print"/>
          <a:srcRect l="4794"/>
          <a:stretch>
            <a:fillRect/>
          </a:stretch>
        </p:blipFill>
        <p:spPr bwMode="auto">
          <a:xfrm>
            <a:off x="4714876" y="142852"/>
            <a:ext cx="4256096" cy="3084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 descr="C:\Users\ЭляОлег\AppData\Local\Microsoft\Windows\Temporary Internet Files\Content.Word\IMG_20210311_121147.jpg"/>
          <p:cNvPicPr/>
          <p:nvPr/>
        </p:nvPicPr>
        <p:blipFill>
          <a:blip r:embed="rId5" cstate="print"/>
          <a:srcRect l="9332" r="8544"/>
          <a:stretch>
            <a:fillRect/>
          </a:stretch>
        </p:blipFill>
        <p:spPr bwMode="auto">
          <a:xfrm>
            <a:off x="642910" y="3643314"/>
            <a:ext cx="3143272" cy="2655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Рисунок 6" descr="C:\Users\ЭляОлег\AppData\Local\Microsoft\Windows\Temporary Internet Files\Content.Word\IMG_20210311_121150.jpg"/>
          <p:cNvPicPr/>
          <p:nvPr/>
        </p:nvPicPr>
        <p:blipFill>
          <a:blip r:embed="rId6" cstate="print"/>
          <a:srcRect l="9886"/>
          <a:stretch>
            <a:fillRect/>
          </a:stretch>
        </p:blipFill>
        <p:spPr bwMode="auto">
          <a:xfrm>
            <a:off x="5072066" y="3643314"/>
            <a:ext cx="3613154" cy="3012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500694" y="3886200"/>
            <a:ext cx="3429024" cy="2757510"/>
          </a:xfrm>
        </p:spPr>
        <p:txBody>
          <a:bodyPr>
            <a:normAutofit/>
          </a:bodyPr>
          <a:lstStyle/>
          <a:p>
            <a:r>
              <a:rPr lang="ru-RU" sz="1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«Птичья столовая»</a:t>
            </a:r>
          </a:p>
          <a:p>
            <a:r>
              <a:rPr lang="ru-RU" sz="1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Цель: </a:t>
            </a:r>
            <a:r>
              <a:rPr lang="ru-RU" sz="1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Расширять знания детей о зимующих птицах. Развивать у детей познавательную активность, коммуникативные навыки, любознательность, творческие способности.</a:t>
            </a:r>
          </a:p>
          <a:p>
            <a:endParaRPr lang="ru-RU" sz="1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Рисунок 3" descr="C:\Users\ЭляОлег\AppData\Local\Microsoft\Windows\Temporary Internet Files\Content.Word\IMG_20210311_121500.jp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7158" y="214290"/>
            <a:ext cx="3113088" cy="258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Рисунок 4" descr="C:\Users\ЭляОлег\AppData\Local\Microsoft\Windows\Temporary Internet Files\Content.Word\IMG_20210311_121624.jpg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86248" y="571480"/>
            <a:ext cx="4398972" cy="3000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 descr="C:\Users\ЭляОлег\AppData\Local\Microsoft\Windows\Temporary Internet Files\Content.Word\IMG_20210311_121640.jpg"/>
          <p:cNvPicPr/>
          <p:nvPr/>
        </p:nvPicPr>
        <p:blipFill>
          <a:blip r:embed="rId5" cstate="print"/>
          <a:srcRect r="3704"/>
          <a:stretch>
            <a:fillRect/>
          </a:stretch>
        </p:blipFill>
        <p:spPr bwMode="auto">
          <a:xfrm>
            <a:off x="1428729" y="3643314"/>
            <a:ext cx="3714775" cy="29541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42853"/>
            <a:ext cx="7772400" cy="3286148"/>
          </a:xfrm>
        </p:spPr>
        <p:txBody>
          <a:bodyPr>
            <a:noAutofit/>
          </a:bodyPr>
          <a:lstStyle/>
          <a:p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ЭКОЛОГИЧЕСКАЯ СКАЗКА</a:t>
            </a:r>
            <a:b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«ЗАЙЧИК И МЕДВЕЖОНОК»</a:t>
            </a:r>
            <a:b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авторы сказки: </a:t>
            </a:r>
            <a:r>
              <a:rPr lang="ru-RU" sz="2000" dirty="0" err="1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Крейнерт</a:t>
            </a: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Э.А. - воспитатель</a:t>
            </a:r>
            <a:b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команда  - «Медвежата»</a:t>
            </a:r>
            <a:b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герои сказки:</a:t>
            </a:r>
            <a:b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Зайчик – Кира Михеева</a:t>
            </a:r>
            <a:b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Медвежонок – Артур Фаттахов</a:t>
            </a:r>
            <a:b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Слова автора – </a:t>
            </a:r>
            <a:r>
              <a:rPr lang="ru-RU" sz="2000" dirty="0" err="1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Крейнерт</a:t>
            </a: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Э.А.</a:t>
            </a:r>
            <a:b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Музыка – русская народная мелодия</a:t>
            </a:r>
            <a:endParaRPr lang="ru-RU" sz="2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 descr="C:\Users\ЭляОлег\AppData\Local\Microsoft\Windows\Temporary Internet Files\Content.Word\IMG_20210315_155251.jpg"/>
          <p:cNvPicPr/>
          <p:nvPr/>
        </p:nvPicPr>
        <p:blipFill>
          <a:blip r:embed="rId3" cstate="print"/>
          <a:srcRect l="8837" t="4527" b="9453"/>
          <a:stretch>
            <a:fillRect/>
          </a:stretch>
        </p:blipFill>
        <p:spPr bwMode="auto">
          <a:xfrm>
            <a:off x="2500298" y="3429000"/>
            <a:ext cx="4256096" cy="3286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85728"/>
            <a:ext cx="7772400" cy="214314"/>
          </a:xfrm>
        </p:spPr>
        <p:txBody>
          <a:bodyPr>
            <a:normAutofit fontScale="90000"/>
          </a:bodyPr>
          <a:lstStyle/>
          <a:p>
            <a:endParaRPr lang="ru-RU" sz="2000" dirty="0"/>
          </a:p>
        </p:txBody>
      </p:sp>
      <p:pic>
        <p:nvPicPr>
          <p:cNvPr id="4" name="Рисунок 3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1857364"/>
            <a:ext cx="6400800" cy="4572032"/>
          </a:xfrm>
        </p:spPr>
        <p:txBody>
          <a:bodyPr>
            <a:normAutofit fontScale="92500" lnSpcReduction="10000"/>
          </a:bodyPr>
          <a:lstStyle/>
          <a:p>
            <a:r>
              <a:rPr lang="ru-RU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КЕЙС – ИГРА </a:t>
            </a:r>
          </a:p>
          <a:p>
            <a:r>
              <a:rPr lang="ru-RU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ПО ТЕМЕ</a:t>
            </a:r>
          </a:p>
          <a:p>
            <a:r>
              <a:rPr lang="ru-RU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«ЭКОЛОГИЯ ЧЕЛОВЕКА И КУЛЬТУРА ПРИРОДОПОЛЬЗОВАНИЯ»</a:t>
            </a:r>
          </a:p>
          <a:p>
            <a:r>
              <a:rPr lang="ru-RU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(для детей дошкольного возраста)</a:t>
            </a:r>
          </a:p>
          <a:p>
            <a:endParaRPr lang="ru-RU" dirty="0" smtClean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 algn="r"/>
            <a:r>
              <a:rPr lang="ru-RU" sz="22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Выполнила:</a:t>
            </a:r>
          </a:p>
          <a:p>
            <a:pPr algn="r"/>
            <a:r>
              <a:rPr lang="ru-RU" sz="2200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Крейнерт</a:t>
            </a:r>
            <a:r>
              <a:rPr lang="ru-RU" sz="22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Э.А.</a:t>
            </a:r>
          </a:p>
          <a:p>
            <a:pPr algn="r"/>
            <a:r>
              <a:rPr lang="ru-RU" sz="22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Воспитатель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85729"/>
            <a:ext cx="7772400" cy="785817"/>
          </a:xfrm>
        </p:spPr>
        <p:txBody>
          <a:bodyPr>
            <a:normAutofit/>
          </a:bodyPr>
          <a:lstStyle/>
          <a:p>
            <a:r>
              <a:rPr lang="ru-RU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КЕЙС-ЗАДАНИЕ ПО ТЕМЕ: "ЭКОЛОГИЯ ЖИВОТНЫХ"</a:t>
            </a:r>
            <a:br>
              <a:rPr lang="ru-RU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endParaRPr lang="ru-RU" sz="2200" dirty="0">
              <a:solidFill>
                <a:schemeClr val="tx2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1000108"/>
            <a:ext cx="9144000" cy="5857892"/>
          </a:xfrm>
        </p:spPr>
        <p:txBody>
          <a:bodyPr>
            <a:normAutofit fontScale="62500" lnSpcReduction="20000"/>
          </a:bodyPr>
          <a:lstStyle/>
          <a:p>
            <a:r>
              <a:rPr lang="ru-RU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Описание задания</a:t>
            </a:r>
            <a:endParaRPr lang="ru-RU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ru-RU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Можем ли мы жить без животных?</a:t>
            </a:r>
            <a:br>
              <a:rPr lang="ru-RU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Чем больше становятся наши города, чем выше дома, тем чаще нам хочется уехать подальше за город, в наш настоящий общий дом - на природу.</a:t>
            </a:r>
            <a:br>
              <a:rPr lang="ru-RU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Человек и природа… Писатели, поэты, художники всех времен и народов отдавали дань этой вечной и всегда актуальной теме. Но особенно остро стоит эта проблема в наши дни, когда угроза экологического кризиса, может быть, и катастрофы, нависла над человечеством.</a:t>
            </a:r>
            <a:br>
              <a:rPr lang="ru-RU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 Одним из серьезнейших проявлений глобальной экологической проблемы является быстрое сокращение численности многих видов  животных. Некоторые виды уже безвозвратно исчезли с лица Земли, другие находятся на грани вымирания. Гибелью животных  отмечен путь развития человечества.</a:t>
            </a:r>
            <a:br>
              <a:rPr lang="ru-RU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 Загрязнение атмосферы, почвы, воды. Огромные мусорные свалки! Вырубка больших лесных массивов! Осушение болот, непрерывное расширение автодорог! Лесные пожары! Главные виновники этого – промышленность, электростанции, автомобили. </a:t>
            </a:r>
          </a:p>
          <a:p>
            <a:pPr algn="l"/>
            <a:r>
              <a:rPr lang="ru-RU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 Природа величава и богата, но в тоже время хрупка и ранима. Все любят природу, но, к сожалению, не все ее берегут. Человек наносит природе большие и малые раны. Нанесение вреда природе не проходит бесследно. В результате исчезновения растений и животных Земля все более теряет свою жизнеспособность. Главную ответственность за это несет человек. 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57166"/>
            <a:ext cx="7772400" cy="785818"/>
          </a:xfrm>
        </p:spPr>
        <p:txBody>
          <a:bodyPr>
            <a:normAutofit/>
          </a:bodyPr>
          <a:lstStyle/>
          <a:p>
            <a:r>
              <a:rPr lang="ru-RU" sz="2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Ответьте на следующие вопросы:</a:t>
            </a:r>
            <a:r>
              <a:rPr lang="ru-RU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endParaRPr lang="ru-RU" sz="2000" dirty="0">
              <a:solidFill>
                <a:schemeClr val="tx2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00100" y="1071546"/>
            <a:ext cx="7072362" cy="5143536"/>
          </a:xfrm>
        </p:spPr>
        <p:txBody>
          <a:bodyPr>
            <a:normAutofit/>
          </a:bodyPr>
          <a:lstStyle/>
          <a:p>
            <a:pPr marL="457200" indent="-457200" algn="l">
              <a:buAutoNum type="arabicPeriod"/>
            </a:pPr>
            <a: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Что </a:t>
            </a:r>
            <a:r>
              <a:rPr lang="ru-RU" sz="2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нужно сделать человеку, чтобы сохранить животных Урала</a:t>
            </a:r>
            <a: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?</a:t>
            </a:r>
          </a:p>
          <a:p>
            <a:pPr marL="457200" indent="-457200" algn="l"/>
            <a:endParaRPr lang="ru-RU" sz="20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ru-RU" sz="2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2. Что наносит вред живой природе</a:t>
            </a:r>
            <a: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?</a:t>
            </a:r>
          </a:p>
          <a:p>
            <a:pPr algn="l"/>
            <a:endParaRPr lang="ru-RU" sz="20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ru-RU" sz="2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3. Как вы думаете, что уже человек начал делать для спасения животных</a:t>
            </a:r>
            <a: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?</a:t>
            </a:r>
          </a:p>
          <a:p>
            <a:pPr algn="l"/>
            <a:endParaRPr lang="ru-RU" sz="20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ru-RU" sz="2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4. Что именно отравляет человек  своим стремлением к лучшей жизни</a:t>
            </a:r>
            <a: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?</a:t>
            </a:r>
          </a:p>
          <a:p>
            <a:pPr algn="l"/>
            <a:endParaRPr lang="ru-RU" sz="20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ru-RU" sz="2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5. Какие животные уже оказались на грани вымирания?</a:t>
            </a:r>
          </a:p>
          <a:p>
            <a:pPr algn="l"/>
            <a:r>
              <a:rPr lang="ru-RU" b="1" dirty="0"/>
              <a:t> </a:t>
            </a:r>
            <a:endParaRPr lang="ru-RU" dirty="0"/>
          </a:p>
          <a:p>
            <a:pPr algn="l"/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42853"/>
            <a:ext cx="7772400" cy="571503"/>
          </a:xfrm>
        </p:spPr>
        <p:txBody>
          <a:bodyPr>
            <a:normAutofit/>
          </a:bodyPr>
          <a:lstStyle/>
          <a:p>
            <a:r>
              <a:rPr lang="ru-RU" sz="2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Комментарии к заданию</a:t>
            </a:r>
            <a:endParaRPr lang="ru-RU" sz="2000" dirty="0">
              <a:solidFill>
                <a:schemeClr val="tx2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85794"/>
            <a:ext cx="9144000" cy="607220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ru-RU" sz="29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Цель:</a:t>
            </a:r>
            <a:r>
              <a:rPr lang="ru-RU" sz="29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Формирование у детей любви и бережного отношения к  животному миру родного края - Урал</a:t>
            </a:r>
            <a:r>
              <a:rPr lang="ru-RU" sz="2900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l"/>
            <a:endParaRPr lang="ru-RU" sz="2900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ru-RU" sz="29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Задачи проекта:</a:t>
            </a:r>
            <a:endParaRPr lang="ru-RU" sz="2900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l"/>
            <a:r>
              <a:rPr lang="ru-RU" sz="29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Углубить знания детей о природном мире Урала.</a:t>
            </a:r>
          </a:p>
          <a:p>
            <a:pPr lvl="0" algn="l"/>
            <a:r>
              <a:rPr lang="ru-RU" sz="29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Посредством знакомства с представителями животного мира, а также знакомство с Красной книгой родного края способствует воспитанию у детей добрых чувств, интереса и любви к окружающему.</a:t>
            </a:r>
          </a:p>
          <a:p>
            <a:pPr lvl="0" algn="l"/>
            <a:r>
              <a:rPr lang="ru-RU" sz="29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Подвести к пониманию о том, каким образом необходимо защищать исчезающих животных Родного края.</a:t>
            </a:r>
          </a:p>
          <a:p>
            <a:pPr lvl="0" algn="l"/>
            <a:r>
              <a:rPr lang="ru-RU" sz="29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Развивать умение размышлять, делать выводы.</a:t>
            </a:r>
          </a:p>
          <a:p>
            <a:pPr lvl="0" algn="l"/>
            <a:r>
              <a:rPr lang="ru-RU" sz="29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Развивать у детей представления о животном мире Урала.</a:t>
            </a:r>
          </a:p>
          <a:p>
            <a:pPr lvl="0" algn="l"/>
            <a:r>
              <a:rPr lang="ru-RU" sz="29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Развивать представления об образе жизни животных  в разных природных зонах, о роли человека в их жизни, о связи с окружающей средой, создании условий для проживания и произрастания животных.</a:t>
            </a:r>
          </a:p>
          <a:p>
            <a:pPr lvl="0" algn="l"/>
            <a:r>
              <a:rPr lang="ru-RU" sz="29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Воспитывать у детей бережное отношение к природе, чувство ответственности и гордости за свой край.</a:t>
            </a:r>
          </a:p>
          <a:p>
            <a:pPr lvl="0" algn="l"/>
            <a:r>
              <a:rPr lang="ru-RU" sz="29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Воспитывать у детей доброе отношение к животным, желание заботиться о них.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85786" y="3143248"/>
            <a:ext cx="7500990" cy="3500462"/>
          </a:xfrm>
        </p:spPr>
        <p:txBody>
          <a:bodyPr>
            <a:normAutofit fontScale="55000" lnSpcReduction="20000"/>
          </a:bodyPr>
          <a:lstStyle/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ru-RU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Times New Roman" pitchFamily="18" charset="0"/>
              <a:cs typeface="Times New Roman" pitchFamily="18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sz="3600" b="1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Ожидаемый результат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ru-RU" sz="3600" b="0" i="0" u="none" strike="noStrike" cap="none" normalizeH="0" baseline="0" dirty="0" smtClean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sz="36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Дети больше узнали о жизни животных Урала из книг, дидактических игр и конечно же из «Красной книги».</a:t>
            </a:r>
            <a:endParaRPr kumimoji="0" lang="ru-RU" sz="36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sz="36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Познакомились с  животным миром в разных природных зонах.</a:t>
            </a:r>
            <a:endParaRPr kumimoji="0" lang="ru-RU" sz="36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sz="36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Сформировалось чувство ответственности за сохранность природы родного края.</a:t>
            </a:r>
            <a:endParaRPr kumimoji="0" lang="ru-RU" sz="36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sz="36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Поднялся уровень мотивации коллективных достижений у детей.</a:t>
            </a:r>
            <a:endParaRPr kumimoji="0" lang="ru-RU" sz="36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sz="36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Сформировались основы экологической культуры, экологической воспитанности дошкольников.</a:t>
            </a:r>
            <a:endParaRPr kumimoji="0" lang="ru-RU" sz="36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ru-RU" sz="36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Создалась  атмосфера общности интересов, партнерских и дружеских отношений.</a:t>
            </a:r>
            <a:endParaRPr lang="ru-RU" sz="36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361" name="Rectangle 1"/>
          <p:cNvSpPr>
            <a:spLocks noGrp="1" noChangeArrowheads="1"/>
          </p:cNvSpPr>
          <p:nvPr>
            <p:ph type="ctrTitle"/>
          </p:nvPr>
        </p:nvSpPr>
        <p:spPr bwMode="auto">
          <a:xfrm>
            <a:off x="685800" y="1"/>
            <a:ext cx="7772400" cy="3354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/>
            </a:r>
            <a:br>
              <a:rPr kumimoji="0" lang="ru-RU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</a:br>
            <a: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ХОД РАБОТЫ: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1. Ознакомить детей с заданием.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2.  Подобрать информацию необходимую для нахождения ответов на вопросы в рамках поставленных задач.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3. Оформить результаты работы в альбом-отчет.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4. Сделать постановку театрализованного выступления и записать видео.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5. Отправить результаты командной работы организаторам Игры. 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1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1071545"/>
          </a:xfrm>
        </p:spPr>
        <p:txBody>
          <a:bodyPr>
            <a:normAutofit/>
          </a:bodyPr>
          <a:lstStyle/>
          <a:p>
            <a:r>
              <a:rPr lang="ru-RU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В ходе работы над КЕЙС-ИГРОЙ была проведена следующая работа с детьми дошкольного возраста (дети 4 - 5 лет):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71472" y="1000108"/>
            <a:ext cx="7786742" cy="3500462"/>
          </a:xfrm>
        </p:spPr>
        <p:txBody>
          <a:bodyPr/>
          <a:lstStyle/>
          <a:p>
            <a:r>
              <a:rPr lang="ru-RU" sz="20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1. Создание экологической команды.</a:t>
            </a:r>
            <a:endParaRPr lang="ru-RU" sz="20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2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r>
              <a:rPr lang="ru-RU" sz="20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Команда</a:t>
            </a:r>
            <a:r>
              <a:rPr lang="ru-RU" sz="2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"Медвежата"</a:t>
            </a:r>
          </a:p>
          <a:p>
            <a:r>
              <a:rPr lang="ru-RU" sz="20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Девиз команды</a:t>
            </a:r>
            <a:r>
              <a:rPr lang="ru-RU" sz="2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"Ни шагу назад, ни шагу на месте, </a:t>
            </a:r>
            <a:endParaRPr lang="ru-RU" sz="2000" dirty="0" smtClean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а </a:t>
            </a:r>
            <a:r>
              <a:rPr lang="ru-RU" sz="2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только вперед и только все вместе"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7" name="Рисунок 6" descr="C:\Users\ЭляОлег\Desktop\Screenshot_20210315_202751.jpg"/>
          <p:cNvPicPr/>
          <p:nvPr/>
        </p:nvPicPr>
        <p:blipFill>
          <a:blip r:embed="rId3"/>
          <a:srcRect t="32143" b="32193"/>
          <a:stretch>
            <a:fillRect/>
          </a:stretch>
        </p:blipFill>
        <p:spPr bwMode="auto">
          <a:xfrm>
            <a:off x="2285984" y="3071810"/>
            <a:ext cx="4896870" cy="3591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286908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85728"/>
            <a:ext cx="7772400" cy="785818"/>
          </a:xfrm>
        </p:spPr>
        <p:txBody>
          <a:bodyPr>
            <a:normAutofit fontScale="90000"/>
          </a:bodyPr>
          <a:lstStyle/>
          <a:p>
            <a:r>
              <a:rPr lang="ru-RU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ru-RU" sz="2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.  Ознакомление детей с исчезающими видами животных </a:t>
            </a:r>
            <a:r>
              <a:rPr lang="ru-RU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 </a:t>
            </a:r>
            <a:r>
              <a:rPr lang="ru-RU" sz="2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Урале. </a:t>
            </a:r>
            <a:r>
              <a:rPr lang="ru-RU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28596" y="1142984"/>
            <a:ext cx="8286808" cy="5429288"/>
          </a:xfrm>
        </p:spPr>
        <p:txBody>
          <a:bodyPr>
            <a:normAutofit/>
          </a:bodyPr>
          <a:lstStyle/>
          <a:p>
            <a:r>
              <a:rPr lang="ru-RU" sz="20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Урал</a:t>
            </a:r>
            <a: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- регион России, разделивший Европу и Азию. С севера на юг его протяжённость составляет 2500 км: от берегов Северного Ледовитого океана до Казахстана. Большую часть территории занимают горы и примыкающие к ним возвышенные равнины. При этом регион охватывает несколько природных зон начиная с тундры и заканчивая степью. Все эти факторы отразились на видовом разнообразии животного мира Урала. Узнаем о некоторых представителях фауны региона подробнее.</a:t>
            </a:r>
            <a:b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 К первой из этих категорий относят довольно большую группу </a:t>
            </a:r>
            <a:r>
              <a:rPr lang="ru-RU" sz="20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млекопитающих, </a:t>
            </a:r>
            <a: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добываемых на шкурку или используемых человеком в пищевых целях. </a:t>
            </a:r>
            <a:b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 Фауна млекопитающих Урала  представлена азиатскими и европейскими видами и характерна для зон северной и южной тайги. Здесь типичны колонок, ласка, горностай, крот, бурундук. Повсеместно встречаются заяц-беляк, белка, волк, лисица, а в некоторых районах бурый медведь, рысь, росомаха, барсук, хорь, хомяк, суслики, енотовидная собака.</a:t>
            </a:r>
            <a:b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Вот одни из первых животных, которые исчезают в нашем крае.</a:t>
            </a:r>
            <a:endParaRPr lang="ru-RU" sz="20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C:\Users\ЭляОлег\Desktop\574aa7cf92acf154fb9f82f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1142983"/>
          </a:xfrm>
        </p:spPr>
        <p:txBody>
          <a:bodyPr>
            <a:normAutofit/>
          </a:bodyPr>
          <a:lstStyle/>
          <a:p>
            <a:r>
              <a:rPr lang="ru-RU" sz="2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3. Проведение НОД</a:t>
            </a:r>
            <a:r>
              <a:rPr lang="ru-RU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endParaRPr lang="ru-RU" sz="2000" dirty="0">
              <a:solidFill>
                <a:schemeClr val="tx2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1000108"/>
            <a:ext cx="9144000" cy="5857892"/>
          </a:xfrm>
        </p:spPr>
        <p:txBody>
          <a:bodyPr>
            <a:normAutofit fontScale="92500" lnSpcReduction="10000"/>
          </a:bodyPr>
          <a:lstStyle/>
          <a:p>
            <a:r>
              <a:rPr lang="ru-RU" sz="26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Тема: "Путешествие в мир </a:t>
            </a:r>
            <a:r>
              <a:rPr lang="ru-RU" sz="26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природы </a:t>
            </a:r>
            <a:r>
              <a:rPr lang="ru-RU" sz="26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Урала"</a:t>
            </a:r>
            <a:endParaRPr lang="ru-RU" sz="26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26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Цель: </a:t>
            </a:r>
            <a:r>
              <a:rPr lang="ru-RU" sz="26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Формирование у детей любви и бережного отношения к малоизвестным видам животных Урала.</a:t>
            </a:r>
          </a:p>
          <a:p>
            <a:r>
              <a:rPr lang="ru-RU" sz="26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Задачи:</a:t>
            </a:r>
            <a:endParaRPr lang="ru-RU" sz="26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26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- Вызвать у детей интерес к изучению природного мира Урала.</a:t>
            </a:r>
          </a:p>
          <a:p>
            <a:r>
              <a:rPr lang="ru-RU" sz="26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- Закрепить знания детей об исчезающих видах животных Урала.</a:t>
            </a:r>
          </a:p>
          <a:p>
            <a:r>
              <a:rPr lang="ru-RU" sz="26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- Поддержать проявление инициативы детей в рассуждениях, в использовании разных способов рассказывания о животном  мире.</a:t>
            </a:r>
          </a:p>
          <a:p>
            <a:r>
              <a:rPr lang="ru-RU" sz="26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-  Формировать у детей убеждения, что красота природы бесценна, поэтому её надо беречь.</a:t>
            </a:r>
          </a:p>
          <a:p>
            <a:r>
              <a:rPr lang="ru-RU" sz="26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-  Развивать коммуникативные навыки.</a:t>
            </a:r>
          </a:p>
          <a:p>
            <a:r>
              <a:rPr lang="ru-RU" sz="26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-  Воспитывать нравственные чувства, выражающиеся в сопереживании к природе, и эстетические чувства, связанные с красотой природы Урала.</a:t>
            </a:r>
          </a:p>
          <a:p>
            <a:r>
              <a:rPr lang="ru-RU" dirty="0"/>
              <a:t> 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616</Words>
  <Application>Microsoft Office PowerPoint</Application>
  <PresentationFormat>Экран (4:3)</PresentationFormat>
  <Paragraphs>90</Paragraphs>
  <Slides>15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Тема Office</vt:lpstr>
      <vt:lpstr>                                          </vt:lpstr>
      <vt:lpstr>Слайд 2</vt:lpstr>
      <vt:lpstr>КЕЙС-ЗАДАНИЕ ПО ТЕМЕ: "ЭКОЛОГИЯ ЖИВОТНЫХ" </vt:lpstr>
      <vt:lpstr>Ответьте на следующие вопросы: </vt:lpstr>
      <vt:lpstr>Комментарии к заданию</vt:lpstr>
      <vt:lpstr> ХОД РАБОТЫ: 1. Ознакомить детей с заданием. 2.  Подобрать информацию необходимую для нахождения ответов на вопросы в рамках поставленных задач. 3. Оформить результаты работы в альбом-отчет. 4. Сделать постановку театрализованного выступления и записать видео. 5. Отправить результаты командной работы организаторам Игры.   </vt:lpstr>
      <vt:lpstr>В ходе работы над КЕЙС-ИГРОЙ была проведена следующая работа с детьми дошкольного возраста (дети 4 - 5 лет):</vt:lpstr>
      <vt:lpstr>     2.  Ознакомление детей с исчезающими видами животных  на Урале.     </vt:lpstr>
      <vt:lpstr>3. Проведение НОД </vt:lpstr>
      <vt:lpstr> Лэпбук  - животные и птицы Урала.   Цель  – формирование экологических представлений об окружающем мире,  воспитание бережного отношения к природе.  </vt:lpstr>
      <vt:lpstr>Слайд 11</vt:lpstr>
      <vt:lpstr>Слайд 12</vt:lpstr>
      <vt:lpstr>Слайд 13</vt:lpstr>
      <vt:lpstr>Слайд 14</vt:lpstr>
      <vt:lpstr>ЭКОЛОГИЧЕСКАЯ СКАЗКА «ЗАЙЧИК И МЕДВЕЖОНОК»  авторы сказки: Крейнерт Э.А. - воспитатель команда  - «Медвежата» герои сказки: Зайчик – Кира Михеева Медвежонок – Артур Фаттахов Слова автора – Крейнерт Э.А. Музыка – русская народная мелодия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Муниципальное автономное дошкольное  образовательное учреждение детский сад  «Радость» комбинированного вида детский сад №30</dc:title>
  <dc:creator>HP</dc:creator>
  <cp:lastModifiedBy>HP</cp:lastModifiedBy>
  <cp:revision>19</cp:revision>
  <dcterms:created xsi:type="dcterms:W3CDTF">2021-03-14T14:49:05Z</dcterms:created>
  <dcterms:modified xsi:type="dcterms:W3CDTF">2021-03-17T02:18:28Z</dcterms:modified>
</cp:coreProperties>
</file>

<file path=docProps/thumbnail.jpeg>
</file>